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263" r:id="rId4"/>
    <p:sldId id="264" r:id="rId5"/>
    <p:sldId id="257" r:id="rId6"/>
    <p:sldId id="265" r:id="rId7"/>
    <p:sldId id="258" r:id="rId8"/>
    <p:sldId id="259" r:id="rId9"/>
    <p:sldId id="261" r:id="rId10"/>
    <p:sldId id="266" r:id="rId1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14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758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54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23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365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5794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51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118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7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0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6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556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03/03/2023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904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328332" y="1090937"/>
            <a:ext cx="7797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INSTITUTO POLITECNICO NACIONAL</a:t>
            </a:r>
          </a:p>
          <a:p>
            <a:pPr algn="ctr"/>
            <a:r>
              <a:rPr lang="es-ES" sz="1600" dirty="0"/>
              <a:t>ESCUELA SUPERIOR DE INGENIERIA TEXTIL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  Materia: </a:t>
            </a:r>
          </a:p>
          <a:p>
            <a:pPr algn="ctr"/>
            <a:r>
              <a:rPr lang="es-ES" sz="1600" dirty="0"/>
              <a:t>Diseño de mecanismo por computadora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Maestro:</a:t>
            </a:r>
          </a:p>
          <a:p>
            <a:pPr algn="ctr"/>
            <a:r>
              <a:rPr lang="es-ES" sz="1600" dirty="0"/>
              <a:t>Rodolfo Villalobos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Actividad:</a:t>
            </a:r>
          </a:p>
          <a:p>
            <a:pPr algn="ctr"/>
            <a:r>
              <a:rPr lang="es-ES" sz="1600" dirty="0"/>
              <a:t>Actividades de clase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Grupo: </a:t>
            </a:r>
          </a:p>
          <a:p>
            <a:pPr algn="ctr"/>
            <a:r>
              <a:rPr lang="es-ES" sz="1600" dirty="0"/>
              <a:t>4TM42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Alumna:</a:t>
            </a:r>
          </a:p>
          <a:p>
            <a:pPr algn="ctr"/>
            <a:r>
              <a:rPr lang="es-ES" sz="1600" dirty="0" err="1"/>
              <a:t>Mayrin</a:t>
            </a:r>
            <a:r>
              <a:rPr lang="es-ES" sz="1600" dirty="0"/>
              <a:t> Itzel Pérez López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Fecha de entrega:</a:t>
            </a:r>
          </a:p>
          <a:p>
            <a:pPr algn="ctr"/>
            <a:r>
              <a:rPr lang="es-ES" sz="1600" dirty="0"/>
              <a:t>03-03-23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3" b="100000" l="9877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961" y="1131375"/>
            <a:ext cx="987638" cy="11339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92442" l="6433" r="96491">
                        <a14:foregroundMark x1="56725" y1="35465" x2="56725" y2="35465"/>
                        <a14:foregroundMark x1="69591" y1="49419" x2="69591" y2="49419"/>
                        <a14:foregroundMark x1="50292" y1="68023" x2="50292" y2="68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279" y="1090937"/>
            <a:ext cx="104250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6067"/>
            <a:ext cx="7553325" cy="1057275"/>
          </a:xfrm>
        </p:spPr>
        <p:txBody>
          <a:bodyPr/>
          <a:lstStyle/>
          <a:p>
            <a:r>
              <a:rPr lang="es-MX" dirty="0"/>
              <a:t>Moldes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1018013"/>
            <a:ext cx="6267307" cy="3525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E62DFD-9E96-AFD1-9184-28574AD0D064}"/>
              </a:ext>
            </a:extLst>
          </p:cNvPr>
          <p:cNvSpPr txBox="1"/>
          <p:nvPr/>
        </p:nvSpPr>
        <p:spPr>
          <a:xfrm>
            <a:off x="1212980" y="4907902"/>
            <a:ext cx="6354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Dimensiones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91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/>
              <a:t>¿QUE ESPERAN DE LA MATERIA?</a:t>
            </a:r>
            <a:br>
              <a:rPr lang="es-ES" sz="2400"/>
            </a:br>
            <a:br>
              <a:rPr lang="es-ES" sz="2400"/>
            </a:br>
            <a:r>
              <a:rPr lang="es-ES" sz="2400" dirty="0"/>
              <a:t>Espero desarrollar la habilidad de un nuevo programa de </a:t>
            </a:r>
            <a:r>
              <a:rPr lang="es-ES" sz="2400" dirty="0" err="1"/>
              <a:t>computacion</a:t>
            </a:r>
            <a:r>
              <a:rPr lang="es-ES" sz="2400" dirty="0"/>
              <a:t> y </a:t>
            </a:r>
            <a:r>
              <a:rPr lang="es-ES" sz="2400" dirty="0" err="1"/>
              <a:t>asi</a:t>
            </a:r>
            <a:r>
              <a:rPr lang="es-ES" sz="2400" dirty="0"/>
              <a:t> tener mas oportunidades dentro de la industria textil.​</a:t>
            </a:r>
            <a:endParaRPr lang="es-MX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71700"/>
            <a:ext cx="3782483" cy="21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8906933" cy="795867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200"/>
              <a:t>Lista de mecanismos</a:t>
            </a:r>
            <a:br>
              <a:rPr lang="es-ES"/>
            </a:br>
            <a:br>
              <a:rPr lang="es-ES"/>
            </a:br>
            <a:r>
              <a:rPr lang="es-ES" sz="1300"/>
              <a:t>Transmisión lineal (poleas,palancas): Transmite el movimiento, fuerza y potencia por un motor de manera lineal a otro punto​</a:t>
            </a:r>
            <a:br>
              <a:rPr lang="es-ES" sz="1300"/>
            </a:br>
            <a:br>
              <a:rPr lang="es-ES" sz="1300"/>
            </a:br>
            <a:r>
              <a:rPr lang="es-ES" sz="1300"/>
              <a:t>Mecanismos de transmisión circular: en este caso, el elemento de entrada y el elemento de salida tienen movimiento circular. </a:t>
            </a:r>
            <a:r>
              <a:rPr lang="es-ES" sz="1300" dirty="0"/>
              <a:t>Ejemplo: Los sistemas de engranajes.​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Mecanismos de transmisión lineal: en este caso, el elemento de entrada y el elemento de salida tienen movimiento lineal. Ejemplo: La palanca.​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Sistema de deposito </a:t>
            </a:r>
            <a:r>
              <a:rPr lang="es-ES" sz="1300" dirty="0" err="1"/>
              <a:t>unitario:está</a:t>
            </a:r>
            <a:r>
              <a:rPr lang="es-ES" sz="1300" dirty="0"/>
              <a:t> fabricado de tal manera que todos los elementos que lo componen, </a:t>
            </a:r>
            <a:r>
              <a:rPr lang="es-ES" sz="1300" dirty="0" err="1"/>
              <a:t>estan</a:t>
            </a:r>
            <a:r>
              <a:rPr lang="es-ES" sz="1300" dirty="0"/>
              <a:t> posicionados en una sola unidad​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El sistema biela-manivela es un mecanismo articulado plano constituido por cuatro elementos: soporte, manivela, biela y pistón. El objetivo de este mecanismo es transformar un movimiento rectilíneo en otro circular </a:t>
            </a:r>
            <a:r>
              <a:rPr lang="es-ES" sz="1300" dirty="0" err="1"/>
              <a:t>oviceversa</a:t>
            </a:r>
            <a:r>
              <a:rPr lang="es-ES" sz="1300" dirty="0"/>
              <a:t>.​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Mecanismos de transmisión circular: Son los que llevan a cabo el movimiento por medio de un sistema </a:t>
            </a:r>
            <a:r>
              <a:rPr lang="es-ES" sz="1300" dirty="0" err="1"/>
              <a:t>dpoleas</a:t>
            </a:r>
            <a:r>
              <a:rPr lang="es-ES" sz="1300" dirty="0"/>
              <a:t> con correa, por ruedas de fricción,  un tren de poleas, de un tornillo, con engranes o ruedas dental​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En el motor del automóvil el conjunto del pistón, biela y cigüeñal, tiene la doble misión de transmitir la fuerza originada en la combustión y transformar el movimiento alternativo del pistón en movimiento de rotación en el cigüeña.​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Mecanismo de </a:t>
            </a:r>
            <a:r>
              <a:rPr lang="es-ES" sz="1300" dirty="0" err="1"/>
              <a:t>transmision</a:t>
            </a:r>
            <a:r>
              <a:rPr lang="es-ES" sz="1300" dirty="0"/>
              <a:t> de movimiento: son mecanismos que transmiten el </a:t>
            </a:r>
            <a:r>
              <a:rPr lang="es-ES" sz="1300" dirty="0" err="1"/>
              <a:t>movimiento,fuerza</a:t>
            </a:r>
            <a:r>
              <a:rPr lang="es-ES" sz="1300" dirty="0"/>
              <a:t> y potencia de un punto a otro sin cambiar la naturaleza de este​</a:t>
            </a:r>
            <a:br>
              <a:rPr lang="es-ES" sz="1300" dirty="0"/>
            </a:br>
            <a:br>
              <a:rPr lang="es-ES" sz="1300" dirty="0"/>
            </a:br>
            <a:r>
              <a:rPr lang="es-ES" sz="1300" dirty="0"/>
              <a:t>Transmisión circular lineal: Mediante levas, </a:t>
            </a:r>
            <a:r>
              <a:rPr lang="es-ES" sz="1300" dirty="0" err="1"/>
              <a:t>excentricas</a:t>
            </a:r>
            <a:r>
              <a:rPr lang="es-ES" sz="1300" dirty="0"/>
              <a:t> o conjuntos de biela-manivela, se transforma el giro del motor en desplazamiento </a:t>
            </a:r>
            <a:r>
              <a:rPr lang="es-ES" sz="1300" dirty="0" err="1"/>
              <a:t>vaiven</a:t>
            </a:r>
            <a:r>
              <a:rPr lang="es-ES" sz="1300" dirty="0"/>
              <a:t>. ​</a:t>
            </a:r>
            <a:br>
              <a:rPr lang="es-ES" sz="1300" dirty="0"/>
            </a:br>
            <a:endParaRPr lang="es-MX" sz="1300"/>
          </a:p>
        </p:txBody>
      </p:sp>
      <p:sp>
        <p:nvSpPr>
          <p:cNvPr id="4" name="Rectángulo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6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518" t="21693" r="7488" b="7477"/>
          <a:stretch/>
        </p:blipFill>
        <p:spPr>
          <a:xfrm>
            <a:off x="2044931" y="97835"/>
            <a:ext cx="4305066" cy="24159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742" t="21588" r="7315" b="7208"/>
          <a:stretch/>
        </p:blipFill>
        <p:spPr>
          <a:xfrm>
            <a:off x="7222834" y="2513830"/>
            <a:ext cx="4108038" cy="23192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1125" t="21648" r="7478" b="7509"/>
          <a:stretch/>
        </p:blipFill>
        <p:spPr>
          <a:xfrm>
            <a:off x="1608275" y="4197927"/>
            <a:ext cx="425958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127" y="112341"/>
            <a:ext cx="10571998" cy="970450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 Black" panose="020B0A04020102020204" pitchFamily="34" charset="0"/>
              </a:rPr>
              <a:t>Tela</a:t>
            </a:r>
            <a:endParaRPr lang="es-MX" sz="4000" dirty="0">
              <a:latin typeface="Arial Black" panose="020B0A04020102020204" pitchFamily="34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902" y="1230284"/>
            <a:ext cx="4514995" cy="29106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6127" y="4288443"/>
            <a:ext cx="4603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Line :separación de líneas de 0.15</a:t>
            </a:r>
          </a:p>
          <a:p>
            <a:r>
              <a:rPr lang="es-ES" dirty="0" err="1"/>
              <a:t>Copy</a:t>
            </a:r>
            <a:r>
              <a:rPr lang="es-ES" dirty="0"/>
              <a:t>: copiar 10 líneas y pegar a una distancia de 0.15</a:t>
            </a:r>
          </a:p>
          <a:p>
            <a:r>
              <a:rPr lang="es-ES" dirty="0"/>
              <a:t>Dimensión: la utilizamos para dar color a las líneas</a:t>
            </a:r>
          </a:p>
          <a:p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7" y="1230284"/>
            <a:ext cx="5162003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Cuadro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04" y="1321723"/>
            <a:ext cx="5196171" cy="29228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69504" y="4538749"/>
            <a:ext cx="53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Notepad</a:t>
            </a:r>
            <a:r>
              <a:rPr lang="es-ES" dirty="0"/>
              <a:t> :</a:t>
            </a:r>
          </a:p>
          <a:p>
            <a:r>
              <a:rPr lang="es-ES" dirty="0"/>
              <a:t>Colocamos </a:t>
            </a:r>
            <a:r>
              <a:rPr lang="es-ES" dirty="0" err="1"/>
              <a:t>coordenas</a:t>
            </a:r>
            <a:r>
              <a:rPr lang="es-ES" dirty="0"/>
              <a:t> en block de notas</a:t>
            </a:r>
          </a:p>
          <a:p>
            <a:r>
              <a:rPr lang="es-ES" dirty="0" err="1"/>
              <a:t>Scrip</a:t>
            </a:r>
            <a:r>
              <a:rPr lang="es-ES" dirty="0"/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4" y="1321723"/>
            <a:ext cx="4717861" cy="2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20" y="1654233"/>
            <a:ext cx="5087934" cy="28619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729047" y="4771505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Circle</a:t>
            </a:r>
            <a:r>
              <a:rPr lang="es-ES" dirty="0">
                <a:sym typeface="Wingdings" panose="05000000000000000000" pitchFamily="2" charset="2"/>
              </a:rPr>
              <a:t>:  </a:t>
            </a:r>
            <a:r>
              <a:rPr lang="es-ES">
                <a:sym typeface="Wingdings" panose="05000000000000000000" pitchFamily="2" charset="2"/>
              </a:rPr>
              <a:t>(center-diameter)</a:t>
            </a:r>
            <a:r>
              <a:rPr lang="es-ES"/>
              <a:t>utilice </a:t>
            </a:r>
            <a:r>
              <a:rPr lang="es-ES" dirty="0"/>
              <a:t>este mando para colocar distintos tamaños de </a:t>
            </a:r>
            <a:r>
              <a:rPr lang="es-ES" dirty="0" err="1"/>
              <a:t>circulos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08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Tela de punto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0034"/>
            <a:ext cx="5424005" cy="305100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96785" y="4663440"/>
            <a:ext cx="575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Lines</a:t>
            </a:r>
            <a:r>
              <a:rPr lang="es-ES" dirty="0"/>
              <a:t> de 75 y 105 de Angulo</a:t>
            </a:r>
          </a:p>
          <a:p>
            <a:r>
              <a:rPr lang="es-ES" dirty="0" err="1"/>
              <a:t>Circle</a:t>
            </a:r>
            <a:r>
              <a:rPr lang="es-ES" dirty="0"/>
              <a:t> para colocar medio circulo</a:t>
            </a:r>
          </a:p>
          <a:p>
            <a:r>
              <a:rPr lang="es-ES" dirty="0" err="1"/>
              <a:t>Cipy</a:t>
            </a:r>
            <a:r>
              <a:rPr lang="es-ES" dirty="0"/>
              <a:t> para colocar la formar la tela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7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1" y="966379"/>
            <a:ext cx="7464652" cy="39757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0228853-70B0-E2D8-FD66-343E44CC0943}"/>
              </a:ext>
            </a:extLst>
          </p:cNvPr>
          <p:cNvSpPr txBox="1"/>
          <p:nvPr/>
        </p:nvSpPr>
        <p:spPr>
          <a:xfrm>
            <a:off x="1061746" y="395190"/>
            <a:ext cx="478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CASAS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65FEA5-4E66-DB6A-F189-7FEFB355402A}"/>
              </a:ext>
            </a:extLst>
          </p:cNvPr>
          <p:cNvSpPr txBox="1"/>
          <p:nvPr/>
        </p:nvSpPr>
        <p:spPr>
          <a:xfrm>
            <a:off x="1156996" y="5337110"/>
            <a:ext cx="8098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utilizo el rectángulo       </a:t>
            </a:r>
            <a:r>
              <a:rPr lang="es-ES" dirty="0" err="1"/>
              <a:t>scaley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                                       Hatch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Arrey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04558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157</TotalTime>
  <Words>477</Words>
  <Application>Microsoft Office PowerPoint</Application>
  <PresentationFormat>Panorámica</PresentationFormat>
  <Paragraphs>52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Black</vt:lpstr>
      <vt:lpstr>Franklin Gothic Book</vt:lpstr>
      <vt:lpstr>Crop</vt:lpstr>
      <vt:lpstr>Presentación de PowerPoint</vt:lpstr>
      <vt:lpstr>¿QUE ESPERAN DE LA MATERIA?  Espero desarrollar la habilidad de un nuevo programa de computacion y asi tener mas oportunidades dentro de la industria textil.​</vt:lpstr>
      <vt:lpstr>Lista de mecanismos  Transmisión lineal (poleas,palancas): Transmite el movimiento, fuerza y potencia por un motor de manera lineal a otro punto​  Mecanismos de transmisión circular: en este caso, el elemento de entrada y el elemento de salida tienen movimiento circular. Ejemplo: Los sistemas de engranajes.​  Mecanismos de transmisión lineal: en este caso, el elemento de entrada y el elemento de salida tienen movimiento lineal. Ejemplo: La palanca.​  Sistema de deposito unitario:está fabricado de tal manera que todos los elementos que lo componen, estan posicionados en una sola unidad​  El sistema biela-manivela es un mecanismo articulado plano constituido por cuatro elementos: soporte, manivela, biela y pistón. El objetivo de este mecanismo es transformar un movimiento rectilíneo en otro circular oviceversa.​  Mecanismos de transmisión circular: Son los que llevan a cabo el movimiento por medio de un sistema dpoleas con correa, por ruedas de fricción,  un tren de poleas, de un tornillo, con engranes o ruedas dental​  En el motor del automóvil el conjunto del pistón, biela y cigüeñal, tiene la doble misión de transmitir la fuerza originada en la combustión y transformar el movimiento alternativo del pistón en movimiento de rotación en el cigüeña.​  Mecanismo de transmision de movimiento: son mecanismos que transmiten el movimiento,fuerza y potencia de un punto a otro sin cambiar la naturaleza de este​  Transmisión circular lineal: Mediante levas, excentricas o conjuntos de biela-manivela, se transforma el giro del motor en desplazamiento vaiven. ​ </vt:lpstr>
      <vt:lpstr>Presentación de PowerPoint</vt:lpstr>
      <vt:lpstr>Tela</vt:lpstr>
      <vt:lpstr>Cuadro</vt:lpstr>
      <vt:lpstr>Presentación de PowerPoint</vt:lpstr>
      <vt:lpstr>Tela de punto</vt:lpstr>
      <vt:lpstr>Presentación de PowerPoint</vt:lpstr>
      <vt:lpstr>Moldes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Mayrin Itzel Perez Lopez</cp:lastModifiedBy>
  <cp:revision>12</cp:revision>
  <dcterms:created xsi:type="dcterms:W3CDTF">2023-03-03T16:38:12Z</dcterms:created>
  <dcterms:modified xsi:type="dcterms:W3CDTF">2023-03-04T01:34:44Z</dcterms:modified>
</cp:coreProperties>
</file>